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8" r:id="rId1"/>
  </p:sldMasterIdLst>
  <p:notesMasterIdLst>
    <p:notesMasterId r:id="rId6"/>
  </p:notesMasterIdLst>
  <p:sldIdLst>
    <p:sldId id="261" r:id="rId2"/>
    <p:sldId id="264" r:id="rId3"/>
    <p:sldId id="262" r:id="rId4"/>
    <p:sldId id="263" r:id="rId5"/>
  </p:sldIdLst>
  <p:sldSz cx="12960350" cy="9359900"/>
  <p:notesSz cx="9144000" cy="6858000"/>
  <p:defaultTextStyle>
    <a:defPPr>
      <a:defRPr lang="en-US"/>
    </a:defPPr>
    <a:lvl1pPr marL="0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1pPr>
    <a:lvl2pPr marL="451483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2pPr>
    <a:lvl3pPr marL="902967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3pPr>
    <a:lvl4pPr marL="1354451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4pPr>
    <a:lvl5pPr marL="1805932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5pPr>
    <a:lvl6pPr marL="2257415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6pPr>
    <a:lvl7pPr marL="2708900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7pPr>
    <a:lvl8pPr marL="3160383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8pPr>
    <a:lvl9pPr marL="3611865" algn="l" defTabSz="902967" rtl="0" eaLnBrk="1" latinLnBrk="0" hangingPunct="1">
      <a:defRPr sz="17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FF"/>
    <a:srgbClr val="FF0066"/>
    <a:srgbClr val="CCFFFF"/>
    <a:srgbClr val="E7F9FF"/>
    <a:srgbClr val="015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DAE2D-D0E6-4AF7-804E-C02F93F529B3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857250"/>
            <a:ext cx="32035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C806-D96F-4823-B2D5-2E6D051B9F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17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1pPr>
    <a:lvl2pPr marL="416829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2pPr>
    <a:lvl3pPr marL="833658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3pPr>
    <a:lvl4pPr marL="1250488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4pPr>
    <a:lvl5pPr marL="1667317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5pPr>
    <a:lvl6pPr marL="2084146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6pPr>
    <a:lvl7pPr marL="2500975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7pPr>
    <a:lvl8pPr marL="2917805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8pPr>
    <a:lvl9pPr marL="3334634" algn="l" defTabSz="833658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0350" cy="935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075" y="2472858"/>
            <a:ext cx="7524580" cy="2068422"/>
          </a:xfrm>
        </p:spPr>
        <p:txBody>
          <a:bodyPr anchor="b">
            <a:noAutofit/>
          </a:bodyPr>
          <a:lstStyle>
            <a:lvl1pPr algn="ctr">
              <a:defRPr sz="655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075" y="4911051"/>
            <a:ext cx="7524580" cy="1880238"/>
          </a:xfrm>
        </p:spPr>
        <p:txBody>
          <a:bodyPr anchor="t">
            <a:normAutofit/>
          </a:bodyPr>
          <a:lstStyle>
            <a:lvl1pPr marL="0" indent="0" algn="ctr">
              <a:buNone/>
              <a:defRPr sz="2730">
                <a:solidFill>
                  <a:schemeClr val="tx1"/>
                </a:solidFill>
              </a:defRPr>
            </a:lvl1pPr>
            <a:lvl2pPr marL="623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9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19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67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91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6887" y="6898598"/>
            <a:ext cx="954275" cy="381329"/>
          </a:xfrm>
        </p:spPr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4076" y="6898598"/>
            <a:ext cx="5761374" cy="381329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02" y="6898598"/>
            <a:ext cx="586055" cy="381329"/>
          </a:xfrm>
        </p:spPr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62823" y="4737721"/>
            <a:ext cx="724708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11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45" y="6572150"/>
            <a:ext cx="9636261" cy="773492"/>
          </a:xfrm>
        </p:spPr>
        <p:txBody>
          <a:bodyPr anchor="b">
            <a:normAutofit/>
          </a:bodyPr>
          <a:lstStyle>
            <a:lvl1pPr algn="ctr">
              <a:defRPr sz="327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4581" y="1409763"/>
            <a:ext cx="10051191" cy="458751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84"/>
            </a:lvl1pPr>
            <a:lvl2pPr marL="623987" indent="0">
              <a:buNone/>
              <a:defRPr sz="2184"/>
            </a:lvl2pPr>
            <a:lvl3pPr marL="1247973" indent="0">
              <a:buNone/>
              <a:defRPr sz="2184"/>
            </a:lvl3pPr>
            <a:lvl4pPr marL="1871960" indent="0">
              <a:buNone/>
              <a:defRPr sz="2184"/>
            </a:lvl4pPr>
            <a:lvl5pPr marL="2495946" indent="0">
              <a:buNone/>
              <a:defRPr sz="2184"/>
            </a:lvl5pPr>
            <a:lvl6pPr marL="3119933" indent="0">
              <a:buNone/>
              <a:defRPr sz="2184"/>
            </a:lvl6pPr>
            <a:lvl7pPr marL="3743919" indent="0">
              <a:buNone/>
              <a:defRPr sz="2184"/>
            </a:lvl7pPr>
            <a:lvl8pPr marL="4367906" indent="0">
              <a:buNone/>
              <a:defRPr sz="2184"/>
            </a:lvl8pPr>
            <a:lvl9pPr marL="4991892" indent="0">
              <a:buNone/>
              <a:defRPr sz="218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8045" y="7345644"/>
            <a:ext cx="9636261" cy="673825"/>
          </a:xfrm>
        </p:spPr>
        <p:txBody>
          <a:bodyPr anchor="t">
            <a:normAutofit/>
          </a:bodyPr>
          <a:lstStyle>
            <a:lvl1pPr marL="0" indent="0" algn="ctr">
              <a:buNone/>
              <a:defRPr sz="2184"/>
            </a:lvl1pPr>
            <a:lvl2pPr marL="623987" indent="0">
              <a:buNone/>
              <a:defRPr sz="1638"/>
            </a:lvl2pPr>
            <a:lvl3pPr marL="1247973" indent="0">
              <a:buNone/>
              <a:defRPr sz="1365"/>
            </a:lvl3pPr>
            <a:lvl4pPr marL="1871960" indent="0">
              <a:buNone/>
              <a:defRPr sz="1228"/>
            </a:lvl4pPr>
            <a:lvl5pPr marL="2495946" indent="0">
              <a:buNone/>
              <a:defRPr sz="1228"/>
            </a:lvl5pPr>
            <a:lvl6pPr marL="3119933" indent="0">
              <a:buNone/>
              <a:defRPr sz="1228"/>
            </a:lvl6pPr>
            <a:lvl7pPr marL="3743919" indent="0">
              <a:buNone/>
              <a:defRPr sz="1228"/>
            </a:lvl7pPr>
            <a:lvl8pPr marL="4367906" indent="0">
              <a:buNone/>
              <a:defRPr sz="1228"/>
            </a:lvl8pPr>
            <a:lvl9pPr marL="4991892" indent="0">
              <a:buNone/>
              <a:defRPr sz="122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00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45" y="1237716"/>
            <a:ext cx="9636261" cy="4228005"/>
          </a:xfrm>
        </p:spPr>
        <p:txBody>
          <a:bodyPr anchor="ctr">
            <a:normAutofit/>
          </a:bodyPr>
          <a:lstStyle>
            <a:lvl1pPr algn="ctr">
              <a:defRPr sz="43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43" y="5835494"/>
            <a:ext cx="9636264" cy="21839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30">
                <a:solidFill>
                  <a:schemeClr val="tx1"/>
                </a:solidFill>
              </a:defRPr>
            </a:lvl1pPr>
            <a:lvl2pPr marL="62398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2047" y="5650605"/>
            <a:ext cx="936369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60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233" y="1340430"/>
            <a:ext cx="9071465" cy="3235523"/>
          </a:xfrm>
        </p:spPr>
        <p:txBody>
          <a:bodyPr anchor="ctr">
            <a:normAutofit/>
          </a:bodyPr>
          <a:lstStyle>
            <a:lvl1pPr algn="ctr">
              <a:defRPr sz="4367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68062" y="4575950"/>
            <a:ext cx="8352223" cy="88976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57"/>
            </a:lvl1pPr>
            <a:lvl2pPr marL="623987" indent="0">
              <a:buFontTx/>
              <a:buNone/>
              <a:defRPr/>
            </a:lvl2pPr>
            <a:lvl3pPr marL="1247973" indent="0">
              <a:buFontTx/>
              <a:buNone/>
              <a:defRPr/>
            </a:lvl3pPr>
            <a:lvl4pPr marL="1871960" indent="0">
              <a:buFontTx/>
              <a:buNone/>
              <a:defRPr/>
            </a:lvl4pPr>
            <a:lvl5pPr marL="2495946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41" y="5927937"/>
            <a:ext cx="9636267" cy="20915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30">
                <a:solidFill>
                  <a:schemeClr val="tx1"/>
                </a:solidFill>
              </a:defRPr>
            </a:lvl1pPr>
            <a:lvl2pPr marL="62398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204714" y="1235653"/>
            <a:ext cx="648186" cy="798111"/>
          </a:xfrm>
          <a:prstGeom prst="rect">
            <a:avLst/>
          </a:prstGeom>
        </p:spPr>
        <p:txBody>
          <a:bodyPr vert="horz" lIns="124799" tIns="62399" rIns="124799" bIns="62399" rtlCol="0" anchor="ctr">
            <a:noAutofit/>
          </a:bodyPr>
          <a:lstStyle/>
          <a:p>
            <a:pPr lvl="0"/>
            <a:r>
              <a:rPr lang="en-US" sz="982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19431" y="3859521"/>
            <a:ext cx="648186" cy="798111"/>
          </a:xfrm>
          <a:prstGeom prst="rect">
            <a:avLst/>
          </a:prstGeom>
        </p:spPr>
        <p:txBody>
          <a:bodyPr vert="horz" lIns="124799" tIns="62399" rIns="124799" bIns="62399" rtlCol="0" anchor="ctr">
            <a:noAutofit/>
          </a:bodyPr>
          <a:lstStyle/>
          <a:p>
            <a:pPr lvl="0" algn="r"/>
            <a:r>
              <a:rPr lang="en-US" sz="982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12049" y="5650605"/>
            <a:ext cx="934825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77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49" y="4515600"/>
            <a:ext cx="9636253" cy="2004640"/>
          </a:xfrm>
        </p:spPr>
        <p:txBody>
          <a:bodyPr anchor="b">
            <a:normAutofit/>
          </a:bodyPr>
          <a:lstStyle>
            <a:lvl1pPr algn="l">
              <a:defRPr sz="43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47" y="6520242"/>
            <a:ext cx="9636256" cy="1174287"/>
          </a:xfrm>
        </p:spPr>
        <p:txBody>
          <a:bodyPr anchor="t">
            <a:normAutofit/>
          </a:bodyPr>
          <a:lstStyle>
            <a:lvl1pPr marL="0" indent="0" algn="l">
              <a:buNone/>
              <a:defRPr sz="2457">
                <a:solidFill>
                  <a:schemeClr val="tx1"/>
                </a:solidFill>
              </a:defRPr>
            </a:lvl1pPr>
            <a:lvl2pPr marL="62398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39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53" y="1340430"/>
            <a:ext cx="8965047" cy="3062191"/>
          </a:xfrm>
        </p:spPr>
        <p:txBody>
          <a:bodyPr anchor="ctr">
            <a:normAutofit/>
          </a:bodyPr>
          <a:lstStyle>
            <a:lvl1pPr algn="ctr">
              <a:defRPr sz="4367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668047" y="4966988"/>
            <a:ext cx="9636256" cy="121054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30">
                <a:solidFill>
                  <a:schemeClr val="tx1"/>
                </a:solidFill>
              </a:defRPr>
            </a:lvl1pPr>
            <a:lvl2pPr marL="62398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43" y="6182156"/>
            <a:ext cx="9636264" cy="1837314"/>
          </a:xfrm>
        </p:spPr>
        <p:txBody>
          <a:bodyPr anchor="t">
            <a:normAutofit/>
          </a:bodyPr>
          <a:lstStyle>
            <a:lvl1pPr marL="0" indent="0" algn="l">
              <a:buNone/>
              <a:defRPr sz="2184">
                <a:solidFill>
                  <a:schemeClr val="tx1"/>
                </a:solidFill>
              </a:defRPr>
            </a:lvl1pPr>
            <a:lvl2pPr marL="623987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244529" y="1224098"/>
            <a:ext cx="648186" cy="798111"/>
          </a:xfrm>
          <a:prstGeom prst="rect">
            <a:avLst/>
          </a:prstGeom>
        </p:spPr>
        <p:txBody>
          <a:bodyPr vert="horz" lIns="124799" tIns="62399" rIns="124799" bIns="62399" rtlCol="0" anchor="ctr">
            <a:noAutofit/>
          </a:bodyPr>
          <a:lstStyle/>
          <a:p>
            <a:pPr lvl="0"/>
            <a:r>
              <a:rPr lang="en-US" sz="109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42524" y="3559068"/>
            <a:ext cx="648186" cy="798111"/>
          </a:xfrm>
          <a:prstGeom prst="rect">
            <a:avLst/>
          </a:prstGeom>
        </p:spPr>
        <p:txBody>
          <a:bodyPr vert="horz" lIns="124799" tIns="62399" rIns="124799" bIns="62399" rtlCol="0" anchor="ctr">
            <a:noAutofit/>
          </a:bodyPr>
          <a:lstStyle/>
          <a:p>
            <a:pPr lvl="0" algn="r"/>
            <a:r>
              <a:rPr lang="en-US" sz="109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12049" y="4679950"/>
            <a:ext cx="934825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36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44" y="1340429"/>
            <a:ext cx="9636261" cy="313152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367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668047" y="4867149"/>
            <a:ext cx="9636256" cy="123550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30">
                <a:solidFill>
                  <a:schemeClr val="tx1"/>
                </a:solidFill>
              </a:defRPr>
            </a:lvl1pPr>
            <a:lvl2pPr marL="62398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45" y="6101269"/>
            <a:ext cx="9636261" cy="1918202"/>
          </a:xfrm>
        </p:spPr>
        <p:txBody>
          <a:bodyPr anchor="t">
            <a:normAutofit/>
          </a:bodyPr>
          <a:lstStyle>
            <a:lvl1pPr marL="0" indent="0" algn="l">
              <a:buNone/>
              <a:defRPr sz="2184">
                <a:solidFill>
                  <a:schemeClr val="tx1"/>
                </a:solidFill>
              </a:defRPr>
            </a:lvl1pPr>
            <a:lvl2pPr marL="623987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2053" y="4679950"/>
            <a:ext cx="936368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00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8043" y="3398576"/>
            <a:ext cx="9636264" cy="4620899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12048" y="3213688"/>
            <a:ext cx="936368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71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9693" y="1237714"/>
            <a:ext cx="2294608" cy="67817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8046" y="1237717"/>
            <a:ext cx="6967051" cy="678175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52146" y="1237717"/>
            <a:ext cx="0" cy="678175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1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12049" y="3213688"/>
            <a:ext cx="934825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880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048" y="2240225"/>
            <a:ext cx="9348253" cy="2487394"/>
          </a:xfrm>
        </p:spPr>
        <p:txBody>
          <a:bodyPr anchor="b">
            <a:normAutofit/>
          </a:bodyPr>
          <a:lstStyle>
            <a:lvl1pPr algn="ctr">
              <a:defRPr sz="545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2048" y="5097393"/>
            <a:ext cx="9348253" cy="1487669"/>
          </a:xfrm>
        </p:spPr>
        <p:txBody>
          <a:bodyPr anchor="t">
            <a:normAutofit/>
          </a:bodyPr>
          <a:lstStyle>
            <a:lvl1pPr marL="0" indent="0" algn="ctr">
              <a:buNone/>
              <a:defRPr sz="3276">
                <a:solidFill>
                  <a:schemeClr val="tx1"/>
                </a:solidFill>
              </a:defRPr>
            </a:lvl1pPr>
            <a:lvl2pPr marL="62398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2pPr>
            <a:lvl3pPr marL="1247973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7196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4pPr>
            <a:lvl5pPr marL="249594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5pPr>
            <a:lvl6pPr marL="3119933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6pPr>
            <a:lvl7pPr marL="3743919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7pPr>
            <a:lvl8pPr marL="4367906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8pPr>
            <a:lvl9pPr marL="4991892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812049" y="4912504"/>
            <a:ext cx="934825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16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812048" y="3215859"/>
            <a:ext cx="934825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1886" y="3394524"/>
            <a:ext cx="4730528" cy="470491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859" y="3394524"/>
            <a:ext cx="4730528" cy="470491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068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48" y="3628407"/>
            <a:ext cx="4730528" cy="786491"/>
          </a:xfrm>
        </p:spPr>
        <p:txBody>
          <a:bodyPr anchor="b">
            <a:noAutofit/>
          </a:bodyPr>
          <a:lstStyle>
            <a:lvl1pPr marL="0" indent="0">
              <a:buNone/>
              <a:defRPr sz="3276" b="0">
                <a:solidFill>
                  <a:schemeClr val="accent1"/>
                </a:solidFill>
              </a:defRPr>
            </a:lvl1pPr>
            <a:lvl2pPr marL="623987" indent="0">
              <a:buNone/>
              <a:defRPr sz="2730" b="1"/>
            </a:lvl2pPr>
            <a:lvl3pPr marL="1247973" indent="0">
              <a:buNone/>
              <a:defRPr sz="2457" b="1"/>
            </a:lvl3pPr>
            <a:lvl4pPr marL="1871960" indent="0">
              <a:buNone/>
              <a:defRPr sz="2184" b="1"/>
            </a:lvl4pPr>
            <a:lvl5pPr marL="2495946" indent="0">
              <a:buNone/>
              <a:defRPr sz="2184" b="1"/>
            </a:lvl5pPr>
            <a:lvl6pPr marL="3119933" indent="0">
              <a:buNone/>
              <a:defRPr sz="2184" b="1"/>
            </a:lvl6pPr>
            <a:lvl7pPr marL="3743919" indent="0">
              <a:buNone/>
              <a:defRPr sz="2184" b="1"/>
            </a:lvl7pPr>
            <a:lvl8pPr marL="4367906" indent="0">
              <a:buNone/>
              <a:defRPr sz="2184" b="1"/>
            </a:lvl8pPr>
            <a:lvl9pPr marL="4991892" indent="0">
              <a:buNone/>
              <a:defRPr sz="218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8048" y="4426454"/>
            <a:ext cx="4730528" cy="369404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9153" y="3628407"/>
            <a:ext cx="4730528" cy="786491"/>
          </a:xfrm>
        </p:spPr>
        <p:txBody>
          <a:bodyPr anchor="b">
            <a:noAutofit/>
          </a:bodyPr>
          <a:lstStyle>
            <a:lvl1pPr marL="0" indent="0">
              <a:buNone/>
              <a:defRPr sz="3276" b="0">
                <a:solidFill>
                  <a:schemeClr val="accent1"/>
                </a:solidFill>
              </a:defRPr>
            </a:lvl1pPr>
            <a:lvl2pPr marL="623987" indent="0">
              <a:buNone/>
              <a:defRPr sz="2730" b="1"/>
            </a:lvl2pPr>
            <a:lvl3pPr marL="1247973" indent="0">
              <a:buNone/>
              <a:defRPr sz="2457" b="1"/>
            </a:lvl3pPr>
            <a:lvl4pPr marL="1871960" indent="0">
              <a:buNone/>
              <a:defRPr sz="2184" b="1"/>
            </a:lvl4pPr>
            <a:lvl5pPr marL="2495946" indent="0">
              <a:buNone/>
              <a:defRPr sz="2184" b="1"/>
            </a:lvl5pPr>
            <a:lvl6pPr marL="3119933" indent="0">
              <a:buNone/>
              <a:defRPr sz="2184" b="1"/>
            </a:lvl6pPr>
            <a:lvl7pPr marL="3743919" indent="0">
              <a:buNone/>
              <a:defRPr sz="2184" b="1"/>
            </a:lvl7pPr>
            <a:lvl8pPr marL="4367906" indent="0">
              <a:buNone/>
              <a:defRPr sz="2184" b="1"/>
            </a:lvl8pPr>
            <a:lvl9pPr marL="4991892" indent="0">
              <a:buNone/>
              <a:defRPr sz="218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9153" y="4426454"/>
            <a:ext cx="4730528" cy="369404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812049" y="3213688"/>
            <a:ext cx="934825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1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44" y="1249268"/>
            <a:ext cx="9636263" cy="1779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12049" y="3213688"/>
            <a:ext cx="934825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19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946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43" y="1895092"/>
            <a:ext cx="3595559" cy="1871980"/>
          </a:xfrm>
        </p:spPr>
        <p:txBody>
          <a:bodyPr anchor="b">
            <a:normAutofit/>
          </a:bodyPr>
          <a:lstStyle>
            <a:lvl1pPr algn="ctr">
              <a:defRPr sz="327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9617" y="1340429"/>
            <a:ext cx="5464691" cy="667904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8043" y="4136842"/>
            <a:ext cx="3595559" cy="3327970"/>
          </a:xfrm>
        </p:spPr>
        <p:txBody>
          <a:bodyPr anchor="t">
            <a:normAutofit/>
          </a:bodyPr>
          <a:lstStyle>
            <a:lvl1pPr marL="0" indent="0" algn="ctr">
              <a:buNone/>
              <a:defRPr sz="2184"/>
            </a:lvl1pPr>
            <a:lvl2pPr marL="623987" indent="0">
              <a:buNone/>
              <a:defRPr sz="1638"/>
            </a:lvl2pPr>
            <a:lvl3pPr marL="1247973" indent="0">
              <a:buNone/>
              <a:defRPr sz="1365"/>
            </a:lvl3pPr>
            <a:lvl4pPr marL="1871960" indent="0">
              <a:buNone/>
              <a:defRPr sz="1228"/>
            </a:lvl4pPr>
            <a:lvl5pPr marL="2495946" indent="0">
              <a:buNone/>
              <a:defRPr sz="1228"/>
            </a:lvl5pPr>
            <a:lvl6pPr marL="3119933" indent="0">
              <a:buNone/>
              <a:defRPr sz="1228"/>
            </a:lvl6pPr>
            <a:lvl7pPr marL="3743919" indent="0">
              <a:buNone/>
              <a:defRPr sz="1228"/>
            </a:lvl7pPr>
            <a:lvl8pPr marL="4367906" indent="0">
              <a:buNone/>
              <a:defRPr sz="1228"/>
            </a:lvl8pPr>
            <a:lvl9pPr marL="4991892" indent="0">
              <a:buNone/>
              <a:defRPr sz="122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12048" y="3975068"/>
            <a:ext cx="330754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82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44" y="2571082"/>
            <a:ext cx="5148142" cy="1871980"/>
          </a:xfrm>
        </p:spPr>
        <p:txBody>
          <a:bodyPr anchor="b">
            <a:normAutofit/>
          </a:bodyPr>
          <a:lstStyle>
            <a:lvl1pPr algn="ctr">
              <a:defRPr sz="327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96105" y="1409762"/>
            <a:ext cx="4152107" cy="654037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84"/>
            </a:lvl1pPr>
            <a:lvl2pPr marL="623987" indent="0">
              <a:buNone/>
              <a:defRPr sz="2184"/>
            </a:lvl2pPr>
            <a:lvl3pPr marL="1247973" indent="0">
              <a:buNone/>
              <a:defRPr sz="2184"/>
            </a:lvl3pPr>
            <a:lvl4pPr marL="1871960" indent="0">
              <a:buNone/>
              <a:defRPr sz="2184"/>
            </a:lvl4pPr>
            <a:lvl5pPr marL="2495946" indent="0">
              <a:buNone/>
              <a:defRPr sz="2184"/>
            </a:lvl5pPr>
            <a:lvl6pPr marL="3119933" indent="0">
              <a:buNone/>
              <a:defRPr sz="2184"/>
            </a:lvl6pPr>
            <a:lvl7pPr marL="3743919" indent="0">
              <a:buNone/>
              <a:defRPr sz="2184"/>
            </a:lvl7pPr>
            <a:lvl8pPr marL="4367906" indent="0">
              <a:buNone/>
              <a:defRPr sz="2184"/>
            </a:lvl8pPr>
            <a:lvl9pPr marL="4991892" indent="0">
              <a:buNone/>
              <a:defRPr sz="218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8045" y="4443064"/>
            <a:ext cx="5148140" cy="2495973"/>
          </a:xfrm>
        </p:spPr>
        <p:txBody>
          <a:bodyPr anchor="t">
            <a:normAutofit/>
          </a:bodyPr>
          <a:lstStyle>
            <a:lvl1pPr marL="0" indent="0" algn="ctr">
              <a:buNone/>
              <a:defRPr sz="2184"/>
            </a:lvl1pPr>
            <a:lvl2pPr marL="623987" indent="0">
              <a:buNone/>
              <a:defRPr sz="1638"/>
            </a:lvl2pPr>
            <a:lvl3pPr marL="1247973" indent="0">
              <a:buNone/>
              <a:defRPr sz="1365"/>
            </a:lvl3pPr>
            <a:lvl4pPr marL="1871960" indent="0">
              <a:buNone/>
              <a:defRPr sz="1228"/>
            </a:lvl4pPr>
            <a:lvl5pPr marL="2495946" indent="0">
              <a:buNone/>
              <a:defRPr sz="1228"/>
            </a:lvl5pPr>
            <a:lvl6pPr marL="3119933" indent="0">
              <a:buNone/>
              <a:defRPr sz="1228"/>
            </a:lvl6pPr>
            <a:lvl7pPr marL="3743919" indent="0">
              <a:buNone/>
              <a:defRPr sz="1228"/>
            </a:lvl7pPr>
            <a:lvl8pPr marL="4367906" indent="0">
              <a:buNone/>
              <a:defRPr sz="1228"/>
            </a:lvl8pPr>
            <a:lvl9pPr marL="4991892" indent="0">
              <a:buNone/>
              <a:defRPr sz="122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64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60350" cy="9359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8045" y="1249268"/>
            <a:ext cx="9636261" cy="1779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043" y="3398576"/>
            <a:ext cx="9636264" cy="4701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9698" y="8135026"/>
            <a:ext cx="1627532" cy="3813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8A7400-2A87-452B-BCC6-F5355FBD0D39}" type="datetimeFigureOut">
              <a:rPr lang="en-IN" smtClean="0"/>
              <a:t>26-06-2024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8044" y="8135026"/>
            <a:ext cx="7235156" cy="3813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43726" y="8135026"/>
            <a:ext cx="560580" cy="3813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E9499E-C4E8-4EE0-B5BE-DB9E4F5670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267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  <p:sldLayoutId id="2147484282" r:id="rId14"/>
    <p:sldLayoutId id="2147484283" r:id="rId15"/>
    <p:sldLayoutId id="2147484284" r:id="rId16"/>
    <p:sldLayoutId id="2147484285" r:id="rId17"/>
  </p:sldLayoutIdLst>
  <p:txStyles>
    <p:titleStyle>
      <a:lvl1pPr algn="ctr" defTabSz="623987" rtl="0" eaLnBrk="1" latinLnBrk="0" hangingPunct="1">
        <a:spcBef>
          <a:spcPct val="0"/>
        </a:spcBef>
        <a:buNone/>
        <a:defRPr sz="545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9992" indent="-389992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327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013978" indent="-389992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273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37965" indent="-389992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245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105955" indent="-233995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21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729941" indent="-233995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19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431926" indent="-311993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19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055913" indent="-311993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19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679899" indent="-311993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19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303886" indent="-311993" algn="l" defTabSz="623987" rtl="0" eaLnBrk="1" latinLnBrk="0" hangingPunct="1">
        <a:spcBef>
          <a:spcPct val="20000"/>
        </a:spcBef>
        <a:spcAft>
          <a:spcPts val="819"/>
        </a:spcAft>
        <a:buClr>
          <a:schemeClr val="accent1"/>
        </a:buClr>
        <a:buSzPct val="115000"/>
        <a:buFont typeface="Arial"/>
        <a:buChar char="•"/>
        <a:defRPr sz="19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1pPr>
      <a:lvl2pPr marL="623987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247973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871960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495946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119933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3743919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367906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4991892" algn="l" defTabSz="623987" rtl="0" eaLnBrk="1" latinLnBrk="0" hangingPunct="1"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8187" y="1144195"/>
            <a:ext cx="8459201" cy="277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553" tIns="32777" rIns="65553" bIns="3277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Full NAME: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Birth Date:    DD/MM/YY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Marital Status: </a:t>
            </a:r>
            <a:endParaRPr lang="en-IN" altLang="en-U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Affiliation :      Designation,   Department  /  Faculty, </a:t>
            </a:r>
          </a:p>
          <a:p>
            <a:r>
              <a:rPr lang="en-IN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Institute  /  School /  University,    Country.</a:t>
            </a:r>
            <a:endParaRPr lang="en-US" altLang="en-US" sz="1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Personal Email ID 1 :  xyz@gmail.com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Email ID 2 :  abc@ymail.com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Mobile Number </a:t>
            </a: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(with country code) 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WhatsApp/Telegram Number </a:t>
            </a:r>
            <a:r>
              <a:rPr lang="en-US" alt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(with country code) 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Home Address :</a:t>
            </a:r>
          </a:p>
          <a:p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Pin Code/</a:t>
            </a:r>
            <a:r>
              <a:rPr lang="en-US" altLang="en-US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ZipCode</a:t>
            </a:r>
            <a:r>
              <a:rPr lang="en-US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0769" y="621985"/>
            <a:ext cx="10273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Editor Board Member    /   Committee </a:t>
            </a:r>
            <a:r>
              <a:rPr lang="en-I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I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I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 Short Biography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678" y="4027840"/>
            <a:ext cx="11170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Degree &amp;  Year in Short :    </a:t>
            </a:r>
            <a:r>
              <a:rPr lang="en-150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Example-  B</a:t>
            </a:r>
            <a:r>
              <a:rPr lang="en-150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- 2015,    MBA (Finance) - 2018,  MS (HR) - 2021,   PhD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- 2024</a:t>
            </a: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</a:t>
            </a:r>
            <a:r>
              <a:rPr lang="en-I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about 7 to 15 lines:   </a:t>
            </a:r>
            <a:r>
              <a:rPr lang="en-I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Paragraph -  </a:t>
            </a:r>
            <a:r>
              <a:rPr lang="en-I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I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read &amp; introduce by Anchor person / moderator  </a:t>
            </a:r>
            <a:r>
              <a:rPr lang="en-I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 </a:t>
            </a:r>
            <a:r>
              <a:rPr lang="en-I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include as  C.V.  </a:t>
            </a:r>
            <a:r>
              <a:rPr lang="en-I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   </a:t>
            </a:r>
            <a:r>
              <a:rPr lang="en-I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 </a:t>
            </a:r>
            <a:r>
              <a:rPr lang="en-I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 ) </a:t>
            </a:r>
            <a:r>
              <a:rPr lang="en-I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4506" y="1254632"/>
            <a:ext cx="2304000" cy="200529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IN" dirty="0"/>
              <a:t>Add your</a:t>
            </a:r>
          </a:p>
          <a:p>
            <a:pPr algn="ctr"/>
            <a:r>
              <a:rPr lang="en-IN" dirty="0"/>
              <a:t> </a:t>
            </a:r>
          </a:p>
          <a:p>
            <a:pPr algn="ctr"/>
            <a:r>
              <a:rPr lang="en-IN" dirty="0"/>
              <a:t>photo </a:t>
            </a:r>
          </a:p>
          <a:p>
            <a:pPr algn="ctr"/>
            <a:r>
              <a:rPr lang="en-IN" dirty="0"/>
              <a:t>here</a:t>
            </a:r>
          </a:p>
          <a:p>
            <a:endParaRPr lang="en-IN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10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23346"/>
              </p:ext>
            </p:extLst>
          </p:nvPr>
        </p:nvGraphicFramePr>
        <p:xfrm>
          <a:off x="703386" y="642509"/>
          <a:ext cx="11488614" cy="8090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726">
                  <a:extLst>
                    <a:ext uri="{9D8B030D-6E8A-4147-A177-3AD203B41FA5}">
                      <a16:colId xmlns:a16="http://schemas.microsoft.com/office/drawing/2014/main" val="2149681165"/>
                    </a:ext>
                  </a:extLst>
                </a:gridCol>
                <a:gridCol w="3482672">
                  <a:extLst>
                    <a:ext uri="{9D8B030D-6E8A-4147-A177-3AD203B41FA5}">
                      <a16:colId xmlns:a16="http://schemas.microsoft.com/office/drawing/2014/main" val="2697938548"/>
                    </a:ext>
                  </a:extLst>
                </a:gridCol>
                <a:gridCol w="1527810">
                  <a:extLst>
                    <a:ext uri="{9D8B030D-6E8A-4147-A177-3AD203B41FA5}">
                      <a16:colId xmlns:a16="http://schemas.microsoft.com/office/drawing/2014/main" val="3610413879"/>
                    </a:ext>
                  </a:extLst>
                </a:gridCol>
                <a:gridCol w="4921406">
                  <a:extLst>
                    <a:ext uri="{9D8B030D-6E8A-4147-A177-3AD203B41FA5}">
                      <a16:colId xmlns:a16="http://schemas.microsoft.com/office/drawing/2014/main" val="2494503007"/>
                    </a:ext>
                  </a:extLst>
                </a:gridCol>
              </a:tblGrid>
              <a:tr h="468000">
                <a:tc gridSpan="4">
                  <a:txBody>
                    <a:bodyPr/>
                    <a:lstStyle/>
                    <a:p>
                      <a:pPr marL="457200" indent="-363538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DETAILS Required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per Higher Education Authority Board</a:t>
                      </a:r>
                      <a:endParaRPr lang="en-I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239192"/>
                  </a:ext>
                </a:extLst>
              </a:tr>
              <a:tr h="558302">
                <a:tc>
                  <a:txBody>
                    <a:bodyPr/>
                    <a:lstStyle/>
                    <a:p>
                      <a:pPr marL="457200" indent="-36353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Name  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marR="0" lvl="0" indent="0" algn="l" defTabSz="62398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 Scholar profile link -</a:t>
                      </a: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3546116"/>
                  </a:ext>
                </a:extLst>
              </a:tr>
              <a:tr h="842328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Designation,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Institute, University, Country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36353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marR="0" lvl="0" indent="0" algn="l" defTabSz="62398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Gate profile link -</a:t>
                      </a: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0282098"/>
                  </a:ext>
                </a:extLst>
              </a:tr>
              <a:tr h="842328">
                <a:tc>
                  <a:txBody>
                    <a:bodyPr/>
                    <a:lstStyle/>
                    <a:p>
                      <a:pPr marL="457200" marR="0" lvl="0" indent="-363538" algn="l" defTabSz="62398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Email ID  1:</a:t>
                      </a:r>
                      <a:endParaRPr lang="en-IN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36353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Email ID  2: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36353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marR="0" lvl="0" indent="0" algn="l" defTabSz="62398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SRN profile link</a:t>
                      </a: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6613636"/>
                  </a:ext>
                </a:extLst>
              </a:tr>
              <a:tr h="55830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Mobile Number / WhatsApp Number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36353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marR="0" lvl="0" indent="0" algn="l" defTabSz="62398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Publons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profile link -</a:t>
                      </a: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2536198"/>
                  </a:ext>
                </a:extLst>
              </a:tr>
              <a:tr h="607605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Role in the Journal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36353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Reviewer 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marR="0" lvl="0" indent="0" algn="l" defTabSz="62398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Linkedin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profile link -</a:t>
                      </a: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0161145"/>
                  </a:ext>
                </a:extLst>
              </a:tr>
              <a:tr h="1547446">
                <a:tc>
                  <a:txBody>
                    <a:bodyPr/>
                    <a:lstStyle/>
                    <a:p>
                      <a:pPr marL="93663" marR="0" lvl="0" indent="0" algn="l" defTabSz="62398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Address</a:t>
                      </a:r>
                      <a:endParaRPr lang="en-IN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3663" marR="0" lvl="0" indent="0" algn="l" defTabSz="62398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3663" marR="0" lvl="0" indent="0" algn="l" defTabSz="62398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Residential Address</a:t>
                      </a:r>
                      <a:endParaRPr lang="en-IN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marR="0" lvl="0" indent="0" algn="l" defTabSz="62398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marR="0" lvl="0" indent="0" algn="l" defTabSz="62398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Profile Home Page on your University / Institute Webpage link -</a:t>
                      </a: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7276519"/>
                  </a:ext>
                </a:extLst>
              </a:tr>
              <a:tr h="274274">
                <a:tc gridSpan="4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Publications (Research Publications)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Research Papers Published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:  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Books Published: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 Attended  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Conferences:  ___________   ;   Seminars :  __________ ;    Congress :  _____________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Workshops : ____________  ;   Training </a:t>
                      </a:r>
                      <a:r>
                        <a:rPr lang="en-US" sz="16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Programmes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:  ______________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471230"/>
                  </a:ext>
                </a:extLst>
              </a:tr>
              <a:tr h="432000">
                <a:tc gridSpan="4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886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4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766" y="916315"/>
            <a:ext cx="1109282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Interest :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Achievements/ Awards:  (if any)  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 and Permission Statement: </a:t>
            </a:r>
          </a:p>
          <a:p>
            <a:pPr algn="just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​I wish to join with my active participation and interest, By submitting this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document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am giving permission to use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information for Research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 &amp; Publication Journals or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no oppose or objection for it. 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(e-sign – jpg/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     /       /    </a:t>
            </a: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Submit this PPT file  to :    info@eurasianresearch.org</a:t>
            </a:r>
          </a:p>
        </p:txBody>
      </p:sp>
    </p:spTree>
    <p:extLst>
      <p:ext uri="{BB962C8B-B14F-4D97-AF65-F5344CB8AC3E}">
        <p14:creationId xmlns:p14="http://schemas.microsoft.com/office/powerpoint/2010/main" val="22157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264" y="2228482"/>
            <a:ext cx="5286155" cy="610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6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Proof  Copy  jpg./</a:t>
            </a:r>
            <a:r>
              <a:rPr lang="en-US" sz="126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US" sz="126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  (Front Side)      </a:t>
            </a: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4073" y="2228482"/>
            <a:ext cx="5286155" cy="610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6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Proof  Copy jpg./</a:t>
            </a:r>
            <a:r>
              <a:rPr lang="en-US" sz="126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US" sz="126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(Back Side)      </a:t>
            </a: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6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573" y="998259"/>
            <a:ext cx="10824343" cy="133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20" dirty="0">
                <a:solidFill>
                  <a:srgbClr val="000080"/>
                </a:solidFill>
                <a:latin typeface="arial" panose="020B0604020202020204" pitchFamily="34" charset="0"/>
              </a:rPr>
              <a:t>[ This Form must be  including clear Passport size photo,   e-sign / and e-stamp ;   any 1 - Government ID proof  with Name and address mentioned in it (.jpg/.</a:t>
            </a:r>
            <a:r>
              <a:rPr lang="en-US" sz="1620" dirty="0" err="1">
                <a:solidFill>
                  <a:srgbClr val="000080"/>
                </a:solidFill>
                <a:latin typeface="arial" panose="020B0604020202020204" pitchFamily="34" charset="0"/>
              </a:rPr>
              <a:t>png</a:t>
            </a:r>
            <a:r>
              <a:rPr lang="en-US" sz="1620" dirty="0">
                <a:solidFill>
                  <a:srgbClr val="000080"/>
                </a:solidFill>
                <a:latin typeface="arial" panose="020B0604020202020204" pitchFamily="34" charset="0"/>
              </a:rPr>
              <a:t>);  or  University / Institute  ID Card / Employee ID (if any) (.jpg/.</a:t>
            </a:r>
            <a:r>
              <a:rPr lang="en-US" sz="1620" dirty="0" err="1">
                <a:solidFill>
                  <a:srgbClr val="000080"/>
                </a:solidFill>
                <a:latin typeface="arial" panose="020B0604020202020204" pitchFamily="34" charset="0"/>
              </a:rPr>
              <a:t>png</a:t>
            </a:r>
            <a:r>
              <a:rPr lang="en-US" sz="1620" dirty="0">
                <a:solidFill>
                  <a:srgbClr val="000080"/>
                </a:solidFill>
                <a:latin typeface="arial" panose="020B0604020202020204" pitchFamily="34" charset="0"/>
              </a:rPr>
              <a:t>)  </a:t>
            </a:r>
            <a:r>
              <a:rPr lang="en-US" sz="1620" dirty="0" smtClean="0">
                <a:solidFill>
                  <a:srgbClr val="000080"/>
                </a:solidFill>
                <a:latin typeface="arial" panose="020B0604020202020204" pitchFamily="34" charset="0"/>
              </a:rPr>
              <a:t>]</a:t>
            </a:r>
          </a:p>
          <a:p>
            <a:endParaRPr lang="en-US" sz="1620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Send  this Form PPT file  to :    director@researchculturesociety.org,   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editor@ijrcs.org</a:t>
            </a:r>
            <a:endParaRPr lang="en-IN" sz="1600" dirty="0"/>
          </a:p>
          <a:p>
            <a:endParaRPr lang="en-IN" sz="1620" dirty="0"/>
          </a:p>
        </p:txBody>
      </p:sp>
    </p:spTree>
    <p:extLst>
      <p:ext uri="{BB962C8B-B14F-4D97-AF65-F5344CB8AC3E}">
        <p14:creationId xmlns:p14="http://schemas.microsoft.com/office/powerpoint/2010/main" val="5763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3151</TotalTime>
  <Words>436</Words>
  <Application>Microsoft Office PowerPoint</Application>
  <PresentationFormat>Custom</PresentationFormat>
  <Paragraphs>148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 - ISRO</dc:title>
  <dc:subject>BIOGRAPHY FORM</dc:subject>
  <dc:creator>RCS</dc:creator>
  <cp:keywords>SHORT-BIOGRAPHY</cp:keywords>
  <cp:lastModifiedBy>RCS</cp:lastModifiedBy>
  <cp:revision>61</cp:revision>
  <dcterms:created xsi:type="dcterms:W3CDTF">2020-07-11T07:16:57Z</dcterms:created>
  <dcterms:modified xsi:type="dcterms:W3CDTF">2024-06-26T17:01:48Z</dcterms:modified>
</cp:coreProperties>
</file>